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78" r:id="rId15"/>
    <p:sldId id="269" r:id="rId16"/>
    <p:sldId id="270" r:id="rId17"/>
    <p:sldId id="271" r:id="rId18"/>
    <p:sldId id="274" r:id="rId19"/>
    <p:sldId id="275" r:id="rId20"/>
    <p:sldId id="276" r:id="rId21"/>
    <p:sldId id="281" r:id="rId22"/>
    <p:sldId id="283" r:id="rId23"/>
    <p:sldId id="284" r:id="rId24"/>
    <p:sldId id="285" r:id="rId25"/>
    <p:sldId id="279" r:id="rId26"/>
    <p:sldId id="286" r:id="rId27"/>
    <p:sldId id="287" r:id="rId2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858" autoAdjust="0"/>
  </p:normalViewPr>
  <p:slideViewPr>
    <p:cSldViewPr>
      <p:cViewPr>
        <p:scale>
          <a:sx n="99" d="100"/>
          <a:sy n="99" d="100"/>
        </p:scale>
        <p:origin x="-113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00F94B-21AA-47F3-8698-5AB11161A9A9}" type="datetimeFigureOut">
              <a:rPr lang="ko-KR" altLang="en-US" smtClean="0"/>
              <a:t>2015-08-04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16723-DB25-45B8-8F0D-2C029C0D1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96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thway.com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gtldna.co.uk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pipes.yahoo.com/pipes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16723-DB25-45B8-8F0D-2C029C0D16B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069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16723-DB25-45B8-8F0D-2C029C0D16B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764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샌디에고에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위치한</a:t>
            </a:r>
            <a:r>
              <a:rPr lang="en-US" altLang="ko-K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Pathway Genomics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$399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질병에 대한 위험도를 분석해주며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영국 기업인 </a:t>
            </a:r>
            <a:r>
              <a:rPr lang="en-US" altLang="ko-K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Genetic Testing Laboratories (GTL)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$285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질병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리스크를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계산해줍니다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16723-DB25-45B8-8F0D-2C029C0D16B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923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SNPedia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genetics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위한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Wikipedia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SNPs, CNVs, microRNA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대한 정보를 보여준다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Yahoo Pipes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통해서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논문중에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SNP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있는 글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(NCBI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Entrez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 사용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들을 읽어 들이게 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논문 정보를 사람이 읽고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SNPedia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업데이트하게 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통해서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SNPedia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데이터를 손쉽게 읽고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쓰기가 가능하다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재미있는것은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SNPedia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트래픽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데이터도 잠깐 보여줬는데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비밀이라는군요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^^;; 23andMe,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DecodeMe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제약회사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대학 연구소들의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트래픽이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상당했습니다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16723-DB25-45B8-8F0D-2C029C0D16B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030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2015-08-04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2015-08-04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2015-08-04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2015-08-04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2015-08-04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2015-08-04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2015-08-04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2015-08-04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2015-08-04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2015-08-04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2015-08-04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2015-08-04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promethease.com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제목 1"/>
          <p:cNvSpPr>
            <a:spLocks noGrp="1"/>
          </p:cNvSpPr>
          <p:nvPr>
            <p:ph type="title"/>
          </p:nvPr>
        </p:nvSpPr>
        <p:spPr>
          <a:xfrm>
            <a:off x="928688" y="2286000"/>
            <a:ext cx="7367587" cy="1143000"/>
          </a:xfrm>
        </p:spPr>
        <p:txBody>
          <a:bodyPr/>
          <a:lstStyle/>
          <a:p>
            <a:r>
              <a:rPr lang="en-US" altLang="ko-KR" sz="40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Chapter 8. SNP Discovery</a:t>
            </a:r>
            <a:endParaRPr lang="ko-KR" altLang="en-US" sz="4000" b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26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447675"/>
            <a:ext cx="7905750" cy="596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0876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452438"/>
            <a:ext cx="7877175" cy="595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0876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466725"/>
            <a:ext cx="7943850" cy="592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0876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461963"/>
            <a:ext cx="7953375" cy="593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0876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60648"/>
            <a:ext cx="8891717" cy="5974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5940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452438"/>
            <a:ext cx="7943850" cy="595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0876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457200"/>
            <a:ext cx="7962900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0876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452438"/>
            <a:ext cx="7962900" cy="595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0876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42913"/>
            <a:ext cx="7924800" cy="597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0876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442913"/>
            <a:ext cx="7943850" cy="597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0876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471488"/>
            <a:ext cx="7905750" cy="591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20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38150"/>
            <a:ext cx="7972425" cy="598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092280" y="1844824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Build144(2015.8)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308304" y="2204864"/>
            <a:ext cx="1656184" cy="3039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ko-KR" sz="1400" dirty="0" smtClean="0"/>
              <a:t>505,875,709</a:t>
            </a:r>
          </a:p>
          <a:p>
            <a:pPr algn="just">
              <a:lnSpc>
                <a:spcPct val="200000"/>
              </a:lnSpc>
            </a:pPr>
            <a:r>
              <a:rPr lang="en-US" altLang="ko-KR" sz="1400" dirty="0" smtClean="0"/>
              <a:t>149,735,377</a:t>
            </a:r>
          </a:p>
          <a:p>
            <a:pPr algn="just">
              <a:lnSpc>
                <a:spcPct val="200000"/>
              </a:lnSpc>
            </a:pPr>
            <a:r>
              <a:rPr lang="en-US" altLang="ko-KR" sz="1400" dirty="0" smtClean="0"/>
              <a:t>95,535,033</a:t>
            </a:r>
          </a:p>
          <a:p>
            <a:pPr algn="just">
              <a:lnSpc>
                <a:spcPct val="200000"/>
              </a:lnSpc>
            </a:pPr>
            <a:r>
              <a:rPr lang="en-US" altLang="ko-KR" sz="1400" dirty="0" smtClean="0"/>
              <a:t>85,591,044</a:t>
            </a:r>
          </a:p>
          <a:p>
            <a:pPr algn="just">
              <a:lnSpc>
                <a:spcPct val="200000"/>
              </a:lnSpc>
            </a:pPr>
            <a:r>
              <a:rPr lang="en-US" altLang="ko-KR" sz="1400" dirty="0" smtClean="0"/>
              <a:t>73,909,260</a:t>
            </a:r>
          </a:p>
          <a:p>
            <a:pPr algn="just">
              <a:lnSpc>
                <a:spcPct val="200000"/>
              </a:lnSpc>
            </a:pPr>
            <a:r>
              <a:rPr lang="en-US" altLang="ko-KR" sz="1400" dirty="0" smtClean="0"/>
              <a:t>45,812,686</a:t>
            </a:r>
          </a:p>
          <a:p>
            <a:pPr algn="just">
              <a:lnSpc>
                <a:spcPct val="200000"/>
              </a:lnSpc>
            </a:pPr>
            <a:endParaRPr lang="ko-KR" altLang="en-US" sz="1400" dirty="0"/>
          </a:p>
        </p:txBody>
      </p:sp>
      <p:pic>
        <p:nvPicPr>
          <p:cNvPr id="2050" name="Picture 2" descr="23andMevsothe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940" y="5085184"/>
            <a:ext cx="3266728" cy="163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876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366783"/>
            <a:ext cx="3888432" cy="237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354526" y="386074"/>
            <a:ext cx="3064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https://www.23andme.com/</a:t>
            </a:r>
            <a:endParaRPr lang="ko-KR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276872"/>
            <a:ext cx="4261495" cy="2663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75656" y="3627559"/>
            <a:ext cx="2947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https://www.pathway.com/</a:t>
            </a:r>
            <a:endParaRPr lang="ko-KR" alt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57" y="4293096"/>
            <a:ext cx="3820211" cy="2380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423258" y="6303978"/>
            <a:ext cx="3270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https://gtldna.com/dna-tests/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457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5" t="8974" r="11795" b="46153"/>
          <a:stretch>
            <a:fillRect/>
          </a:stretch>
        </p:blipFill>
        <p:spPr bwMode="auto">
          <a:xfrm>
            <a:off x="-36512" y="-27384"/>
            <a:ext cx="7956550" cy="366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5" t="8772" r="11578" b="35088"/>
          <a:stretch>
            <a:fillRect/>
          </a:stretch>
        </p:blipFill>
        <p:spPr bwMode="auto">
          <a:xfrm>
            <a:off x="-13719" y="3572"/>
            <a:ext cx="7956550" cy="454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9" t="9036" r="13252" b="47289"/>
          <a:stretch>
            <a:fillRect/>
          </a:stretch>
        </p:blipFill>
        <p:spPr bwMode="auto">
          <a:xfrm>
            <a:off x="-36512" y="-27384"/>
            <a:ext cx="7899400" cy="357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1" t="8955" r="12456" b="4478"/>
          <a:stretch>
            <a:fillRect/>
          </a:stretch>
        </p:blipFill>
        <p:spPr bwMode="auto">
          <a:xfrm>
            <a:off x="-36512" y="-27384"/>
            <a:ext cx="7488238" cy="680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9" t="14285" r="50858" b="20000"/>
          <a:stretch>
            <a:fillRect/>
          </a:stretch>
        </p:blipFill>
        <p:spPr bwMode="auto">
          <a:xfrm>
            <a:off x="899592" y="2132856"/>
            <a:ext cx="4859338" cy="677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1" t="8450" r="10986" b="5634"/>
          <a:stretch>
            <a:fillRect/>
          </a:stretch>
        </p:blipFill>
        <p:spPr bwMode="auto">
          <a:xfrm>
            <a:off x="-17799" y="0"/>
            <a:ext cx="78692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3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3" t="8714" r="11694" b="5594"/>
          <a:stretch>
            <a:fillRect/>
          </a:stretch>
        </p:blipFill>
        <p:spPr bwMode="auto">
          <a:xfrm>
            <a:off x="-36512" y="-27384"/>
            <a:ext cx="80200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1" t="12253" r="32474" b="52350"/>
          <a:stretch>
            <a:fillRect/>
          </a:stretch>
        </p:blipFill>
        <p:spPr bwMode="auto">
          <a:xfrm>
            <a:off x="-36512" y="-27384"/>
            <a:ext cx="6967928" cy="3552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18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80728"/>
            <a:ext cx="6192688" cy="323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51520" y="476672"/>
            <a:ext cx="2047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promethease.com</a:t>
            </a:r>
            <a:endParaRPr lang="ko-KR" altLang="en-US" dirty="0"/>
          </a:p>
        </p:txBody>
      </p:sp>
      <p:pic>
        <p:nvPicPr>
          <p:cNvPr id="5124" name="Picture 4" descr="사용자 삽입 이미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212976"/>
            <a:ext cx="4181450" cy="348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72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79" y="1052736"/>
            <a:ext cx="8080673" cy="5282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79512" y="332656"/>
            <a:ext cx="2559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https://www.enlis.com/</a:t>
            </a:r>
            <a:endParaRPr lang="ko-KR" altLang="en-US" dirty="0"/>
          </a:p>
        </p:txBody>
      </p:sp>
      <p:pic>
        <p:nvPicPr>
          <p:cNvPr id="6148" name="Picture 4" descr="사용자 삽입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18" y="712510"/>
            <a:ext cx="8761370" cy="548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606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52736"/>
            <a:ext cx="8496944" cy="5506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83568" y="404664"/>
            <a:ext cx="6390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http://www.snpedia.com/index.php/SNPedia?setlang=ko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447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764704"/>
            <a:ext cx="6970043" cy="569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14558" y="127386"/>
            <a:ext cx="2350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https://opensnp.org/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655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438150"/>
            <a:ext cx="7962900" cy="598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707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442913"/>
            <a:ext cx="7934325" cy="597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087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466725"/>
            <a:ext cx="7915275" cy="592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087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466725"/>
            <a:ext cx="7915275" cy="592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0876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476250"/>
            <a:ext cx="7943850" cy="590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0876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452438"/>
            <a:ext cx="7877175" cy="595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0876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452438"/>
            <a:ext cx="7915275" cy="595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0876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447675"/>
            <a:ext cx="7953375" cy="596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0876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132</Words>
  <Application>Microsoft Office PowerPoint</Application>
  <PresentationFormat>화면 슬라이드 쇼(4:3)</PresentationFormat>
  <Paragraphs>26</Paragraphs>
  <Slides>27</Slides>
  <Notes>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28" baseType="lpstr">
      <vt:lpstr>Office 테마</vt:lpstr>
      <vt:lpstr>Chapter 8. SNP Discovery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8. SNP Discovery</dc:title>
  <dc:creator>Microsoft Corporation</dc:creator>
  <cp:lastModifiedBy>윤정원(산부인과학교실)</cp:lastModifiedBy>
  <cp:revision>11</cp:revision>
  <dcterms:created xsi:type="dcterms:W3CDTF">2006-10-05T04:04:58Z</dcterms:created>
  <dcterms:modified xsi:type="dcterms:W3CDTF">2015-08-04T10:11:46Z</dcterms:modified>
</cp:coreProperties>
</file>